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12192000"/>
  <p:embeddedFontLst>
    <p:embeddedFont>
      <p:font typeface="MiSans" panose="020B0604020202020204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39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Purple Teaming Playbook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Red-Blue Correlation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Action-to-Alert Mapping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Alignment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Elastic AI, Chronicle AI, and Azure Sentinel AI instantly align red-team actions with blue-team alerts, producing side-by-side timelines.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Exposing Gaps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tools expose missed detections within minutes, rather than hours, significantly improving detection efficacy.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Closing the Detection Gap Live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Highlighting Absent Alerts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highlights absent alerts and suggests on-the-fly rule tweaks, ensuring immediate improvements during exercises.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Pushing Draft Queries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pushes draft SIEM queries to engineers before the exercise ends, converting drills into immediate detection uplift.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Feedback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 allows for immediate adjustments, making purple drills more effective and actionable.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 Analysis &amp; Validation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323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Coverage Heatmaps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Coverage Gaps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134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Chronicle Coverage Dashboard, Splunk AI Insights, and Elastic Detection AI visualize ATT&amp;CK techniques lacking rules, quantifying risk exposure.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Ranking Gaps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134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ranks gaps by threat prevalence, giving engineers a data-driven backlog for detection development.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Guiding Engineers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tools guide engineers to prioritize high-impact gaps, ensuring continuous improvement in detection coverage.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Validation Pipelines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Weekly Regression Simulations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15297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SafeBreach AI and AttackIQ AI run weekly regression simulations, detecting rule drift and auto-filing tickets when coverage degrades.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Ensuring Persistent Improvements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5297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pipelines ensure that purple-team improvements persist without manual re-testing, maintaining detection efficacy over 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Engineering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Detection Rules Instantly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Converting Red Behaviors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134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Splunk AI Assistant, Elastic Detections AI, and Chronicle Detection Assistant convert red-team behaviors into SIEM or EDR queries.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to ATT&amp;CK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134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maps these queries to ATT&amp;CK technique IDs, ensuring alignment with industry standards.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Suggesting Tuning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134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tuning thresholds, significantly speeding up the rule creation process.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Time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134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used to take hours can now be done in minutes, thanks to AI-driven detection rule drafting.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Redundant Rule Cleanup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Leaner Detection Sets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673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compares new drafts against existing rules, flags overlaps, proposes merges, and retires redundant rules, reducing noise and maintenance overhead.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 &amp; Collaboration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Matrix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Planning &amp; Scenario Design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Red-Blue Correlation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 Analysis &amp; Validation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Engineering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 &amp; Collaboration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Auto-Generated Executive Reports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to Executive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2637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PlexTrac, Notion AI, and SOAR summarization engines convert technical findings into board-ready briefs, complete with ATT&amp;CK charts and risk scores.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Prioritized Recommendations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2637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prioritized recommendations, ensuring that reports are actionable and relevant for leadership.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Turnaround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2637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 turnaround time is significantly reduced, from days to minutes, thanks to AI-driven summarization.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AI-Augmented Team Communication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Translating Jargon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673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General LLMs translate red-team jargon into blue-friendly language, facilitating better understanding and collaboration.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Communication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673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annotates dashboards with plain-English explanations and suggests discussion questions, bridging gaps and accelerating consensus.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&amp; Roadmap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Clustering Lessons Learned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Grouping Findings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29658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Confluence AI and PlexTrac Reporting Assistant group post-exercise findings by ATT&amp;CK tactic, ensuring structured analysis.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Deduplicating Issues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29658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deduplicates similar issues, reducing redundancy and improving focus on unique problems.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Generating Roadmaps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9658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auto-generates a Top-10 improvement roadmap, ensuring that recurring weaknesses receive engineering attention first.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9658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approach ensures continuous improvement by prioritizing high-impact areas for future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a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Guardrails for AI Adoption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Ensuring Ethical Use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673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Enforce human veto rights on AI-generated rules, maintain audit trails for model decisions, and validate outputs against ground-truth telemetry to prevent adversarial poisoning and ensure ethical AI adoption.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Strategy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Phased Rollout Blueprint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with High-Volume Tasks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high-volume, low-risk log correlation and scenario generation to establish a solid foundation.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to Real-Time Gap 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real-time gap analysis and rule drafting once KPIs improve, ensuring continuous improvement.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Integrating Continuous Validation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Finally, integrate continuous validation and executive reporting after governance and trust mature.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968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Purple AI Success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Tracking Key Metrics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mean-time-to-map red actions to alerts, detection rule creation hours saved, coverage percentage increase, and report delivery time.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Informing Future Decisions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 deltas into quarterly reviews to justify wider AI adoption and pinpoint remaining bottlenecks requiring novel models or human creativity.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4-d3ce420s8jdo4os5dc6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415" y="1391285"/>
            <a:ext cx="5211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&amp; Roadmap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749415" y="4158615"/>
            <a:ext cx="521208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Strategy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Matrix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Purple Tasks to AI Potential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Purple Teaming Activities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Nine core purple-teaming activities are identified, each evaluated for AI potential based on criteria like telemetry-heavy, correlation-heavy, and documentation-heavy tasks.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for AI Suitability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include telemetry-heavy tasks, correlation-heavy processes, documentation-heavy activities, time-consuming efforts, ATT&amp;CK mapping requirements, and collaborative interpretation needs.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and Medium AI Potential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Activities are categorized into high and medium AI potential based on how well they meet the criteria, guiding where AI can be most effectively applied.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That Drive AI Adoption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Decisive Flags for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 floods, cross-source correlation, chronic reporting loads, manual ATT&amp;CK mapping, and repetitive validation steps are identified as key flags driving AI adoption.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Guiding Prioritization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three or more of these flags coincide, the task is flagged as high AI potential, guiding prioritization and budget decisions for purple teaming.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Planning &amp; Scenario Design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2683" y="3085753"/>
            <a:ext cx="100066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Engines for Scenario Generation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042013" y="399565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TTP Chains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042013" y="896359"/>
            <a:ext cx="343884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MITRE Caldera, PlexTrac, and AttackIQ AI automate the creation of TTP chains, significantly speeding up scenario generation.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477357" y="324212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Impact Scoring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17363" y="896359"/>
            <a:ext cx="343884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engines assign ATT&amp;CK IDs and score risk impact, ensuring scenarios are relevant and aligned with current threat intelligence.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0" y="6335024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Scope Rules of Engagement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66703" y="4420646"/>
            <a:ext cx="3155766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define and enforce rules of engagement, keeping exercises within scope and reducing planner burnout.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70519" y="6321940"/>
            <a:ext cx="3918858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37222" y="4407562"/>
            <a:ext cx="3155766" cy="16004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used to take days of manual planning can now be done in minutes, thanks to AI-driven scenario generation.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Operationalizing AI Scenario Libraries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Living TTP Libraries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7093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 threat-intel feeds into AI generators to produce living TTP libraries that evolve with emerging adversary behaviors, ensuring exercises remain relevant.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Widescreen</PresentationFormat>
  <Paragraphs>187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Purple Teaming Playbook</dc:title>
  <dc:subject>AI-Powered Purple Teaming Playbook</dc:subject>
  <dc:creator>Kimi</dc:creator>
  <cp:lastModifiedBy>Sean</cp:lastModifiedBy>
  <cp:revision>2</cp:revision>
  <dcterms:created xsi:type="dcterms:W3CDTF">2025-12-03T03:27:42Z</dcterms:created>
  <dcterms:modified xsi:type="dcterms:W3CDTF">2025-12-03T03:28:29Z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Purple Teaming Playbook","ContentProducer":"001191110108MACG2KBH8F10000","ProduceID":"d4nqrn9pue5ppn6svoo0","ReservedCode1":"","ContentPropagator":"001191110108MACG2KBH8F20000","PropagateID":"d4nqrn9pue5ppn6svoo0","ReservedCode2":""}</vt:lpwstr>
  </property>
</Properties>
</file>